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9" autoAdjust="0"/>
    <p:restoredTop sz="94660"/>
  </p:normalViewPr>
  <p:slideViewPr>
    <p:cSldViewPr snapToGrid="0">
      <p:cViewPr>
        <p:scale>
          <a:sx n="75" d="100"/>
          <a:sy n="75" d="100"/>
        </p:scale>
        <p:origin x="222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21C2-7A09-5AEA-FA4C-D0AE16C9F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00493-2F1D-EA5F-C085-F6D92E0A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38F2-C4BC-C5CA-1B6F-11B02376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6521-D0B3-9E12-E84B-8587834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A56E-240D-09D0-20FB-C541ABFC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3A94-EEB6-7BB6-378A-07B466CA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863C-C7CE-0638-59E1-4C4A62491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A9D9-AE04-5C47-2E9F-49FDE92F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B1800-9682-0B65-0AE6-DA60BFD1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8ADFD-4D4C-F966-49CE-7DEF801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1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15525-0FB6-25D4-7750-50E760B04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1CDD1-F808-5C93-F381-0C6080188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794B4-68AE-B519-9A82-66029F72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4C28-1E64-3A77-A6E7-062DD13D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2D4A-EADD-E642-F940-4AAB67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1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7E76-1FB4-153A-F69F-83DDE6EC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3C2E-484A-C707-D684-DC47A11F7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6CC58-C7F6-E533-645B-CFB59E7B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2F9A-59E8-20B8-BCE3-243C623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22C2-7C96-64A1-5082-842959362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1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A415-058A-7594-507C-B58074E8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C5AAA-5667-BE4F-9613-3B28F223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89D95-C188-AF4C-4A6D-A77B8511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33FCF-39D4-506C-01B1-672A5EFA7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DA12B-E461-587D-8F98-F185B927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9C7A-0AE5-0CB4-82DA-76C628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0622-51FB-107C-191F-F1071C1F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87631-EB6D-B0CF-3EFB-9B9E5958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25D3E-31FE-38A9-0E9A-42D5DF23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8446-DDA6-6871-0F5A-C6C91FE32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084A6-BAB1-10A5-0A8C-6FB04DCE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3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1231-5082-19C2-523B-167038F8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6F824-E6B0-2F36-3F58-11D14D45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6D6D9-C90A-318F-95AD-49006D5AF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F76F2-2FC8-4716-460A-87BC98F03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30E-D66D-502D-5DF7-453EB5A3D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D4291-40D9-4EFE-8432-C187C0C0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38ED1-26E5-0930-D4D5-0C1E91B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6992-5F69-8308-18E5-B663059F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16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F8E-94CA-0FF0-2A82-36924BAB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A122E-6BB2-F6E7-E1C7-06245D97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49F41-7A64-B331-2719-A36892B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7115-1436-6484-E338-3CF84462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3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EB84F-828F-F838-FA2F-D4FA94BA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5147E4-CB93-D946-6B93-D801BD9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A7F2B-BEFB-21B7-6553-308B0447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32D-7A22-9FC2-64DE-C567139E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4C5A-53D1-FEB7-1F63-B9BD4823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91B9-2B4E-B297-E42F-62C7BE64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04F1-150D-2FF3-41B1-63FD0734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872C5-97C5-1AAE-3D85-6F0E2B2D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EEAB-1F94-EE18-04FF-FF4CA5BF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39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D9F-9511-271E-7AC8-60340EC8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1ED30-8282-BFE7-BD4D-B425D1BD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32F76-95E5-4033-C083-296F4FE9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CE24-A3D5-BB89-26DB-D6B857AE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F33FA-DFF3-D291-2287-D1486CF8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0783C-B9B0-F0F3-85A3-BDAD8570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0C2F8-736E-F09B-0174-42A781EA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3AFD-FBD5-FD9D-B5BD-98142E975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D4BF-14F5-F1BA-D9F3-F6065C781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8B55-7081-4130-9ACA-AB7DCBB95B3C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636F-A9BD-AEC8-EBCD-F804BA0FE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B25-EC1A-574C-EA37-82D553B7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428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DD4EA0-CD91-0B5D-B8FC-5EB39EA9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49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34125-3E5D-F9BB-1010-50A105371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938" y="0"/>
            <a:ext cx="271669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A26C2-BCB2-C128-E245-C4F957CA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634" y="10391"/>
            <a:ext cx="3148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59336-A656-1531-E87A-F0D0E5597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53215" cy="572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BCF6B-69D7-C324-DF08-085D15EC7166}"/>
              </a:ext>
            </a:extLst>
          </p:cNvPr>
          <p:cNvSpPr txBox="1"/>
          <p:nvPr/>
        </p:nvSpPr>
        <p:spPr>
          <a:xfrm>
            <a:off x="117446" y="5838738"/>
            <a:ext cx="1963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Svampe</a:t>
            </a:r>
            <a:r>
              <a:rPr lang="en-GB" dirty="0"/>
              <a:t> </a:t>
            </a:r>
            <a:r>
              <a:rPr lang="en-GB" dirty="0" err="1"/>
              <a:t>syre</a:t>
            </a:r>
            <a:r>
              <a:rPr lang="en-GB" dirty="0"/>
              <a:t> </a:t>
            </a:r>
            <a:r>
              <a:rPr lang="en-GB" dirty="0" err="1"/>
              <a:t>væske</a:t>
            </a:r>
            <a:r>
              <a:rPr lang="en-GB" dirty="0"/>
              <a:t>, alt Fire=&gt;Acid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DC0758-1456-7E38-AB3C-577392136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215" y="0"/>
            <a:ext cx="37933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52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CFA34B-BDB0-EAE6-8D8A-F25A2F8E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031"/>
            <a:ext cx="12192000" cy="5491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876DDB-1C2A-BF6A-3AAD-19ABCB1D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579" y="-1"/>
            <a:ext cx="5630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03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3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8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Hartung Bitsch Holm</dc:creator>
  <cp:lastModifiedBy>Tobias Hartung Bitsch Holm</cp:lastModifiedBy>
  <cp:revision>5</cp:revision>
  <dcterms:created xsi:type="dcterms:W3CDTF">2023-04-28T12:27:51Z</dcterms:created>
  <dcterms:modified xsi:type="dcterms:W3CDTF">2023-06-17T17:21:34Z</dcterms:modified>
</cp:coreProperties>
</file>

<file path=docProps/thumbnail.jpeg>
</file>